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95" d="100"/>
          <a:sy n="95" d="100"/>
        </p:scale>
        <p:origin x="75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11-11-2020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Domino’s Automation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1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Details (Professional Stamp Size Photo with few lines of individual briefing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1538B7A-09D3-426D-A470-5D90A3531C54}"/>
              </a:ext>
            </a:extLst>
          </p:cNvPr>
          <p:cNvSpPr/>
          <p:nvPr/>
        </p:nvSpPr>
        <p:spPr>
          <a:xfrm>
            <a:off x="528964" y="3425049"/>
            <a:ext cx="2074662" cy="144466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Prasanna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99002523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2009MYSEMB02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BE ( CS ) </a:t>
            </a:r>
          </a:p>
          <a:p>
            <a:r>
              <a:rPr lang="en-IN" b="1" dirty="0"/>
              <a:t>        Problem-solving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C1F981-9472-463E-B646-E4B228BE4C77}"/>
              </a:ext>
            </a:extLst>
          </p:cNvPr>
          <p:cNvSpPr txBox="1"/>
          <p:nvPr/>
        </p:nvSpPr>
        <p:spPr>
          <a:xfrm>
            <a:off x="909706" y="1912099"/>
            <a:ext cx="1174150" cy="13633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7B87EB3-0EFC-45D5-A7E2-2716959396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64" y="1948071"/>
            <a:ext cx="1097034" cy="132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374DC770-5C7E-4F4D-A922-B51C4F0421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7740" y="673239"/>
            <a:ext cx="7493307" cy="38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788F081-48E2-489A-8F54-2E933536D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44600"/>
            <a:ext cx="8534400" cy="361315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continue the automation by ordering contents of cart and then paying the amount fully to the processing.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49C3B21729434C834F03C10CFD3EE7" ma:contentTypeVersion="11" ma:contentTypeDescription="Create a new document." ma:contentTypeScope="" ma:versionID="dda2e0ad570191573d4862d24315b090">
  <xsd:schema xmlns:xsd="http://www.w3.org/2001/XMLSchema" xmlns:xs="http://www.w3.org/2001/XMLSchema" xmlns:p="http://schemas.microsoft.com/office/2006/metadata/properties" xmlns:ns2="3f90b35a-c7f5-466e-bdce-aad1192bcad3" xmlns:ns3="abad16e2-75b5-4d02-890c-30395bfef711" targetNamespace="http://schemas.microsoft.com/office/2006/metadata/properties" ma:root="true" ma:fieldsID="822e9fa36678c5abd975587ddd4d1967" ns2:_="" ns3:_="">
    <xsd:import namespace="3f90b35a-c7f5-466e-bdce-aad1192bcad3"/>
    <xsd:import namespace="abad16e2-75b5-4d02-890c-30395bfef7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b35a-c7f5-466e-bdce-aad1192bca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ad16e2-75b5-4d02-890c-30395bfef7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39875D-F75F-48DD-BAA7-E8239D66A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0b35a-c7f5-466e-bdce-aad1192bcad3"/>
    <ds:schemaRef ds:uri="abad16e2-75b5-4d02-890c-30395bfef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744734cd-2cc4-42b9-ac52-9cd9b6cc6337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175307f7-0a56-438d-b0eb-5c1570be7b3a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1214</TotalTime>
  <Words>59</Words>
  <Application>Microsoft Office PowerPoint</Application>
  <PresentationFormat>On-screen Show (16:9)</PresentationFormat>
  <Paragraphs>14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A Prasanna</cp:lastModifiedBy>
  <cp:revision>136</cp:revision>
  <dcterms:created xsi:type="dcterms:W3CDTF">2020-09-04T19:07:05Z</dcterms:created>
  <dcterms:modified xsi:type="dcterms:W3CDTF">2020-11-11T03:28:24Z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</Properties>
</file>

<file path=docProps/thumbnail.jpeg>
</file>